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ags/tag24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ags/tag29.xml" ContentType="application/vnd.openxmlformats-officedocument.presentationml.tags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3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19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0" r:id="rId2"/>
    <p:sldMasterId id="2147483859" r:id="rId3"/>
    <p:sldMasterId id="2147483871" r:id="rId4"/>
    <p:sldMasterId id="2147483883" r:id="rId5"/>
    <p:sldMasterId id="2147483895" r:id="rId6"/>
    <p:sldMasterId id="2147483907" r:id="rId7"/>
    <p:sldMasterId id="2147483919" r:id="rId8"/>
    <p:sldMasterId id="2147483931" r:id="rId9"/>
    <p:sldMasterId id="2147483943" r:id="rId10"/>
    <p:sldMasterId id="2147483991" r:id="rId11"/>
    <p:sldMasterId id="2147484003" r:id="rId12"/>
    <p:sldMasterId id="2147484015" r:id="rId13"/>
    <p:sldMasterId id="2147484027" r:id="rId14"/>
  </p:sldMasterIdLst>
  <p:notesMasterIdLst>
    <p:notesMasterId r:id="rId133"/>
  </p:notesMasterIdLst>
  <p:sldIdLst>
    <p:sldId id="296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419" r:id="rId24"/>
    <p:sldId id="420" r:id="rId25"/>
    <p:sldId id="421" r:id="rId26"/>
    <p:sldId id="488" r:id="rId27"/>
    <p:sldId id="423" r:id="rId28"/>
    <p:sldId id="424" r:id="rId29"/>
    <p:sldId id="425" r:id="rId30"/>
    <p:sldId id="426" r:id="rId31"/>
    <p:sldId id="427" r:id="rId32"/>
    <p:sldId id="428" r:id="rId33"/>
    <p:sldId id="429" r:id="rId34"/>
    <p:sldId id="392" r:id="rId35"/>
    <p:sldId id="393" r:id="rId36"/>
    <p:sldId id="430" r:id="rId37"/>
    <p:sldId id="431" r:id="rId38"/>
    <p:sldId id="395" r:id="rId39"/>
    <p:sldId id="396" r:id="rId40"/>
    <p:sldId id="397" r:id="rId41"/>
    <p:sldId id="398" r:id="rId42"/>
    <p:sldId id="432" r:id="rId43"/>
    <p:sldId id="402" r:id="rId44"/>
    <p:sldId id="403" r:id="rId45"/>
    <p:sldId id="489" r:id="rId46"/>
    <p:sldId id="490" r:id="rId47"/>
    <p:sldId id="405" r:id="rId48"/>
    <p:sldId id="404" r:id="rId49"/>
    <p:sldId id="406" r:id="rId50"/>
    <p:sldId id="433" r:id="rId51"/>
    <p:sldId id="407" r:id="rId52"/>
    <p:sldId id="434" r:id="rId53"/>
    <p:sldId id="435" r:id="rId54"/>
    <p:sldId id="436" r:id="rId55"/>
    <p:sldId id="437" r:id="rId56"/>
    <p:sldId id="438" r:id="rId57"/>
    <p:sldId id="439" r:id="rId58"/>
    <p:sldId id="440" r:id="rId59"/>
    <p:sldId id="441" r:id="rId60"/>
    <p:sldId id="442" r:id="rId61"/>
    <p:sldId id="443" r:id="rId62"/>
    <p:sldId id="444" r:id="rId63"/>
    <p:sldId id="445" r:id="rId64"/>
    <p:sldId id="446" r:id="rId65"/>
    <p:sldId id="447" r:id="rId66"/>
    <p:sldId id="448" r:id="rId67"/>
    <p:sldId id="449" r:id="rId68"/>
    <p:sldId id="450" r:id="rId69"/>
    <p:sldId id="451" r:id="rId70"/>
    <p:sldId id="452" r:id="rId71"/>
    <p:sldId id="491" r:id="rId72"/>
    <p:sldId id="492" r:id="rId73"/>
    <p:sldId id="493" r:id="rId74"/>
    <p:sldId id="494" r:id="rId75"/>
    <p:sldId id="495" r:id="rId76"/>
    <p:sldId id="496" r:id="rId77"/>
    <p:sldId id="459" r:id="rId78"/>
    <p:sldId id="460" r:id="rId79"/>
    <p:sldId id="461" r:id="rId80"/>
    <p:sldId id="462" r:id="rId81"/>
    <p:sldId id="463" r:id="rId82"/>
    <p:sldId id="497" r:id="rId83"/>
    <p:sldId id="498" r:id="rId84"/>
    <p:sldId id="499" r:id="rId85"/>
    <p:sldId id="500" r:id="rId86"/>
    <p:sldId id="501" r:id="rId87"/>
    <p:sldId id="502" r:id="rId88"/>
    <p:sldId id="503" r:id="rId89"/>
    <p:sldId id="504" r:id="rId90"/>
    <p:sldId id="505" r:id="rId91"/>
    <p:sldId id="506" r:id="rId92"/>
    <p:sldId id="507" r:id="rId93"/>
    <p:sldId id="508" r:id="rId94"/>
    <p:sldId id="509" r:id="rId95"/>
    <p:sldId id="510" r:id="rId96"/>
    <p:sldId id="511" r:id="rId97"/>
    <p:sldId id="512" r:id="rId98"/>
    <p:sldId id="513" r:id="rId99"/>
    <p:sldId id="514" r:id="rId100"/>
    <p:sldId id="515" r:id="rId101"/>
    <p:sldId id="516" r:id="rId102"/>
    <p:sldId id="517" r:id="rId103"/>
    <p:sldId id="518" r:id="rId104"/>
    <p:sldId id="519" r:id="rId105"/>
    <p:sldId id="474" r:id="rId106"/>
    <p:sldId id="475" r:id="rId107"/>
    <p:sldId id="476" r:id="rId108"/>
    <p:sldId id="477" r:id="rId109"/>
    <p:sldId id="478" r:id="rId110"/>
    <p:sldId id="479" r:id="rId111"/>
    <p:sldId id="480" r:id="rId112"/>
    <p:sldId id="481" r:id="rId113"/>
    <p:sldId id="482" r:id="rId114"/>
    <p:sldId id="483" r:id="rId115"/>
    <p:sldId id="484" r:id="rId116"/>
    <p:sldId id="486" r:id="rId117"/>
    <p:sldId id="487" r:id="rId118"/>
    <p:sldId id="330" r:id="rId119"/>
    <p:sldId id="324" r:id="rId120"/>
    <p:sldId id="379" r:id="rId121"/>
    <p:sldId id="380" r:id="rId122"/>
    <p:sldId id="332" r:id="rId123"/>
    <p:sldId id="381" r:id="rId124"/>
    <p:sldId id="382" r:id="rId125"/>
    <p:sldId id="356" r:id="rId126"/>
    <p:sldId id="383" r:id="rId127"/>
    <p:sldId id="384" r:id="rId128"/>
    <p:sldId id="342" r:id="rId129"/>
    <p:sldId id="385" r:id="rId130"/>
    <p:sldId id="386" r:id="rId131"/>
    <p:sldId id="409" r:id="rId13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32"/>
    <a:srgbClr val="FF0000"/>
    <a:srgbClr val="FF3399"/>
    <a:srgbClr val="00FFFF"/>
    <a:srgbClr val="FF6699"/>
    <a:srgbClr val="FF6600"/>
    <a:srgbClr val="CC0000"/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629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slide" Target="slides/slide11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126" Type="http://schemas.openxmlformats.org/officeDocument/2006/relationships/slide" Target="slides/slide112.xml"/><Relationship Id="rId13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16" Type="http://schemas.openxmlformats.org/officeDocument/2006/relationships/slide" Target="slides/slide102.xml"/><Relationship Id="rId124" Type="http://schemas.openxmlformats.org/officeDocument/2006/relationships/slide" Target="slides/slide110.xml"/><Relationship Id="rId129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11" Type="http://schemas.openxmlformats.org/officeDocument/2006/relationships/slide" Target="slides/slide97.xml"/><Relationship Id="rId132" Type="http://schemas.openxmlformats.org/officeDocument/2006/relationships/slide" Target="slides/slide1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127" Type="http://schemas.openxmlformats.org/officeDocument/2006/relationships/slide" Target="slides/slide11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30" Type="http://schemas.openxmlformats.org/officeDocument/2006/relationships/slide" Target="slides/slide116.xml"/><Relationship Id="rId13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slide" Target="slides/slide117.xml"/><Relationship Id="rId136" Type="http://schemas.openxmlformats.org/officeDocument/2006/relationships/theme" Target="theme/theme1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A55598F-7D8B-4F63-AA2C-BEB8BE428B39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6D8ADFD-8E1A-4558-BAE2-C386DC2CC5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129147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5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08FB02-2072-4097-B204-DFC20A35CCDA}" type="slidenum">
              <a:rPr lang="it-IT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4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549A10-6AD6-41D4-B432-62B923B1DECA}" type="slidenum">
              <a:rPr lang="it-IT"/>
              <a:pPr/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56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01F682-225B-4747-A170-60386699A21E}" type="slidenum">
              <a:rPr lang="it-IT"/>
              <a:pPr/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62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64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B3B29F-8CBD-47E2-A003-DE3436AF5698}" type="slidenum">
              <a:rPr lang="it-IT"/>
              <a:pPr/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74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F06A57-ED03-48A2-BC77-4B0F630F76C4}" type="slidenum">
              <a:rPr lang="it-IT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8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82C91A-AB92-4FC6-890C-892F95AD7045}" type="slidenum">
              <a:rPr lang="it-IT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95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B3EAAD-00E2-449B-886B-CC239BDDE1E0}" type="slidenum">
              <a:rPr lang="it-IT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05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619557-E71E-49E1-9768-A8C93A8331A8}" type="slidenum">
              <a:rPr lang="it-IT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15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EDED68-5881-411C-B9DC-91A3E7D79810}" type="slidenum">
              <a:rPr lang="it-IT"/>
              <a:pPr/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25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355BAA-DAA5-4F15-A96D-3BA0CAFC592A}" type="slidenum">
              <a:rPr lang="it-IT"/>
              <a:pPr/>
              <a:t>52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36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3C16E2-538D-4FD0-9D81-1D8E9F7693E1}" type="slidenum">
              <a:rPr lang="it-IT"/>
              <a:pPr/>
              <a:t>53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D64D-61F6-45DC-A076-FFE15CEDE3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39F0E-63E3-4C5F-97BE-3FA131EB30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7D6D-0A2B-4335-A1C4-3F6592150AE9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20DC-B535-4D48-8734-BB4E97237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E1B34-2BE7-4557-BAC6-97EC1ADF3A71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FE1B-3A95-4822-9606-85F5C6B35A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1BF6-0C2F-45E8-A5A8-BB58AEB4DF6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C7F2-13C8-4B0F-A962-3C5F63E63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E8B84-9D74-4D59-B2E6-ECFDC93AC937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2E87-55FE-4541-8742-FD29D1EA0F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10E5-A75A-4216-96F5-5C76CA94AD91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262D-E64E-4EB5-B33D-6453E6D12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6A59-5414-4D78-BB79-A620A76D70A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FC56-1BEC-4AD0-A751-8768AC765F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060A-970C-4984-9709-63CBA4DD5D1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9335-A635-45B7-9658-DEBABA4873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EFF7-421B-4FD7-A322-92C1BB5874C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F7A7-E699-459A-B109-291E3701F4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5934-E7DA-4425-AFC3-56A8633C29EC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FFED-A915-4DCC-8225-065D8B4071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0576-A13B-4F64-A1D5-641B3AC7B5E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C5DA-3525-47EF-BF4B-C4DB2C9C0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6CEB5-9FCA-41C5-82D1-A99565EC9D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2D03-E58E-45E0-A358-5EADEC938D9F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792F-C231-4226-991D-B604C03E8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74E7-3D21-43A0-9BBA-5C43035777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5649-4FDF-4B48-973C-EA6F8A83FA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0979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320B7-7456-4962-AF49-BC56528F77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4691-4EA7-474A-B239-F808B2AF3C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9796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98A7-5CD7-48D4-ACDB-FBECDAD4B0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E8048-39E6-4F10-96B2-302569EA02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5287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1774-AC46-4DAF-92E4-C09733B36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DC2-E51B-4359-A5FE-B1CE5ACAED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8792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3789-79A9-4D2A-8907-E09FF3E197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71DF-3CA3-4CEC-B0A1-3CB6362B35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4251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2FC3-3DBC-4BDD-9BEE-BD224D7E81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238D-C420-4D34-91D7-C987E81EAD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56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24DD-1A36-43C1-B482-C97D593E07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EF3-9EEF-42CD-B59F-AD0D3EE461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627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DEE5-6875-47D3-8CA5-6BCA883939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D972-90F0-4A1C-BDB1-E9A6C23DF8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089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D83C-C031-421C-9588-7BDFACDD6F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76E3-8345-4D20-BD2B-616B6AFDC0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679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F5DAB-2E94-4733-99F1-008F7BEBE40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FAD1-9652-4008-9416-B0B1BAB769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F3E77-1FBE-46DA-B0AE-A6728B90BB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30363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CAB1-2C59-4FD3-B4C5-DDB33A80D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CF88-0D4A-4C19-B958-B735FDE607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3127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031213"/>
      </p:ext>
    </p:extLst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6279360"/>
      </p:ext>
    </p:extLst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8949925"/>
      </p:ext>
    </p:extLst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9799477"/>
      </p:ext>
    </p:extLst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373820"/>
      </p:ext>
    </p:extLst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6171371"/>
      </p:ext>
    </p:extLst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9542578"/>
      </p:ext>
    </p:extLst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866788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B3AAE-5B24-4DF6-AD41-8CF2E6E592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360279"/>
      </p:ext>
    </p:extLst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372685"/>
      </p:ext>
    </p:extLst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479237"/>
      </p:ext>
    </p:extLst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65485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8475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4521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4168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3274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6268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092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84B45-46DF-46D0-920F-CBB1FAA7DF9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4228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3570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070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6236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266896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3277763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6473964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880544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0064888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66804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DBA28-05DE-4464-B3E8-7506066A313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903430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450299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31788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528235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71394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00276-59F2-48E5-90BB-19F4FCE8367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0AD20-841D-43A1-9F7D-F21A24D933A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46EB-2935-4456-89C7-16DA9DE6C4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3FA5D-90C5-41D8-92FA-9617236E3B4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F746-D2EA-4539-AEB2-E22C431AC9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27C4E-7109-4DFF-99BA-0BB67D7B23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50C5F-61C5-403F-BA7F-DD3D8F0CC47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FEFC3-1A57-41AA-97B0-661C4AA4C4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00B8C-3BB2-4D26-B6C8-DA2068844A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C1C0E-83C0-4DB1-8507-38466560D7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584F-14BD-4B4E-87C5-FCE74E1294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5EB92-75A3-4E0B-BF2C-DB36C2761F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E5ADE-F3F9-4E0D-8C5B-83552F2033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9B62F-38FC-4163-96F2-3F6CD30A73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418BD-17AB-4BBD-8ECB-ACFCB10DF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51618-C58C-4341-B530-0EF2A85DC8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7E301-9F37-4F00-8BEC-B426C85624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riangolo rettango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2A07F-F570-4377-9C34-8AB73711EB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32DD1-A8B2-43EA-9499-99514B5AA9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042B4-2C9F-42E3-82AE-41A1736C88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80087-37D1-4470-8A19-4A50EB6131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EA921-DCE6-4918-B625-FE98E6DDC6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FC29E-E844-4969-9431-4DEF668E1A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5178F-B811-4D30-96C0-1196AB3927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9441A-5576-4D2A-8A33-47FB45B326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A3A46-C386-4BF8-B46D-2DD6A9E0EA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B9772-B440-4D68-8F66-7D9C2FBF86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A0A9E-13D0-49C4-AF19-DAAB3A22A7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1233E-A054-492E-A48B-64021CCFA5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E6285-769F-491B-A09B-F59A3FF152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D5990-B2EE-47E6-8B5C-9F194FB029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B6333-2796-455D-82F4-EE669EA905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810B-366A-45FC-AE93-E7465814A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4679-B50C-4641-8F19-10BE2DE967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435C-7C5F-4C3D-BA11-13487330C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0060-F180-492F-9467-044D6197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E7B0-F991-402D-B82F-3839273C1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5A258-9AD9-488D-A2D4-EC2B7A9439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74C3-F8B6-47EB-B757-A410869C5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6B35-029C-4AE8-8245-236D48B58F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E54-FD27-415C-A01F-B5B07AD29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C632-D976-47F9-92FB-B0DCDBAAC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40E56-0A4D-4844-8E43-978D31474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B028-F648-4FE7-B2FD-81C3CE997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CDB21-FB10-4D5D-AFCC-B65729C1726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DAA83-0A61-4774-B82C-84B8454217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86264-878E-4D0B-9335-E82D50FE70E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52844-CA7D-4369-9133-0379591C40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8CF92-7D07-4D0C-8F80-DA1D9FDE72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53109-A35A-4530-90ED-79EB33479F6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23D5F-527D-4758-B3E4-D5B1CA001FF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040FF-7C6D-41AE-A922-A76FEA7966A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CFB0A-4DF4-4802-B02C-0484EAE6B90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84955-715E-4C31-9046-41C7F61ED22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BAC4F-7AB1-4812-B927-62C9C127FE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B3694-5643-4EF6-BE2D-B292F01331F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B6612-C6F2-493A-A886-0E242B2E58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70840-156E-4797-AB7E-0E545DE112FF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E8F6-6F07-4ED4-88DE-B034421B26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CC03E-22C9-492E-A1B8-28CD11B60A1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1BEDB-2DD0-4365-BAC9-BA4D01F2DC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0D809-DC4B-490F-B876-30AB1CB7031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61FD0-DFF8-47F1-B566-BEA5AED7171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B33ED-7643-4ACA-8953-48B6EC2BD7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3E12E-9639-469B-B585-FDCD7B82CB6C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CB64D-E542-4428-A23F-F8A2D18CA3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A8D6A-5079-49B5-B59C-4CDB3D492185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F2BDE-CB3F-4F2B-B537-DC70163A30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6CD52-9F5B-4E6C-90FF-C2AE1899687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51D2-7BF3-4ADE-916A-65E6CC1D0A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D95ED-6929-4C8A-9BAF-59F16ECAF7F7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64166-DA26-4E5F-9A0F-308AC733D7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6A537-5151-4528-9F34-4A5D361D073A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A71C-2E8B-4750-B156-5D9EA90A3D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3EE8-93C2-4C4B-BC75-3B6E0033C55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4C9ED-C67E-43D9-A156-2A9C882803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F52CE-2B94-4F1E-A925-AF7C39FEB9F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8F5C8-40FE-4D98-9D96-E70C31D356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96E7-7F42-4CF4-AC60-73110139A5E5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40BED-0D9E-43FE-9669-33A437625D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70B81-74B4-4B4C-8012-99898F9B979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A187A-92AE-40D2-B4FC-3D166B96BC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E3D89-6B1B-4188-9A1C-40F571ABE7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A59A0-5EE2-4A34-AD62-8E44134A8E42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54FA5-198E-4A21-AF4D-A44ABE8A53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09BA6-657D-4E8A-8849-CEE60C908F0A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9FCF-8B7F-4127-969C-7CC4A049B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4E711-4E0C-48CC-A7F2-22EC3598BB7F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4E8E8-0D30-41FA-A62B-1FBDA2F4C4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0C55-2E3C-43C6-A4AA-E1571992BE1C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FB0A-B273-4607-9239-58825629F0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A9BFF-DD06-4961-A2B7-2272B8A39020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D95D2-416B-438B-89B7-035715C8E8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0CDDB-B26B-42D0-86E8-B21EE39EF92F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90B5C-87F2-4DE2-A726-B6813E67CC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3A680-0547-487A-B82D-CFF6EAD2F87D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B160-AC38-4C4D-AFB5-767AB0468A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E718D-8DEF-4F31-946E-4B44FDCB968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4971-FCBD-4214-BDA6-073774E117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91560-255A-4E47-A438-9EAF3242B109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A8216-4593-4543-B15B-1DD706CA0D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9579D-3E4F-4AD5-9714-F8DB70941C9C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E54F1-414A-46A7-9357-AAC44DF0FD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828A903-7EDE-42A8-AE4F-2C06D7C73B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BE2AD7C-8261-4B96-B711-54FED3B45ECA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F437910-AC83-4AB0-8BFF-3DC13F8BE8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12780355-4267-4EE3-BEF0-D8F272DA5DAE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0" hangingPunct="0"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C72967E-8A7D-4AE3-A12C-0471A6F1E5FC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186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  <a:cs typeface="Arial" charset="0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88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73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14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1737C306-7909-4D25-B679-4DE8CBF1C62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3316" name="Segnaposto tito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  <a:endParaRPr lang="en-US" smtClean="0"/>
          </a:p>
        </p:txBody>
      </p:sp>
      <p:sp>
        <p:nvSpPr>
          <p:cNvPr id="13317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A2A47C7-0E35-499C-B2B3-DE0D4AD445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96F763E-29EB-4961-9AEE-3A0C93E34B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36E5F8-A019-412C-AC88-7FA5E4D16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EE90052-2463-4544-81EF-5D00EFA3BD7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4022EF3-B01B-47AA-A44B-4700C95B795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F35B963-B8D6-45C6-B0E9-A969BF1EAB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9B761C-991F-4306-97CC-32652461C0F0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2E5A30-01A5-4377-82D7-9D089ED355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3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3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3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3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3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5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3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3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13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3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3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0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5929313" y="1714500"/>
            <a:ext cx="2714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400" dirty="0" smtClean="0">
                <a:solidFill>
                  <a:srgbClr val="00B050"/>
                </a:solidFill>
                <a:latin typeface="Tahoma" pitchFamily="34" charset="0"/>
              </a:rPr>
              <a:t>6 </a:t>
            </a:r>
            <a:r>
              <a:rPr lang="it-IT" sz="4400" dirty="0">
                <a:solidFill>
                  <a:srgbClr val="00B050"/>
                </a:solidFill>
                <a:latin typeface="Tahoma" pitchFamily="34" charset="0"/>
              </a:rPr>
              <a:t>ottobre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5435600" y="2579688"/>
            <a:ext cx="3708400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MADONNA </a:t>
            </a:r>
          </a:p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Del</a:t>
            </a:r>
          </a:p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ROSARIO</a:t>
            </a:r>
          </a:p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00B050"/>
                </a:solidFill>
                <a:latin typeface="Copperplate Gothic Bold" pitchFamily="34" charset="0"/>
              </a:rPr>
              <a:t>27 domenica</a:t>
            </a:r>
          </a:p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00B050"/>
                </a:solidFill>
                <a:latin typeface="Copperplate Gothic Bold" pitchFamily="34" charset="0"/>
              </a:rPr>
              <a:t>Del tempo</a:t>
            </a:r>
          </a:p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00B050"/>
                </a:solidFill>
                <a:latin typeface="Copperplate Gothic Bold" pitchFamily="34" charset="0"/>
              </a:rPr>
              <a:t>ordinario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5929313" y="142875"/>
            <a:ext cx="2663825" cy="1430338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>
                <a:solidFill>
                  <a:srgbClr val="FF3300"/>
                </a:solidFill>
                <a:latin typeface="Lucida Calligraphy" pitchFamily="66" charset="0"/>
              </a:rPr>
              <a:t>Parrocchia della</a:t>
            </a:r>
            <a:br>
              <a:rPr lang="it-IT" sz="2800">
                <a:solidFill>
                  <a:srgbClr val="FF3300"/>
                </a:solidFill>
                <a:latin typeface="Lucida Calligraphy" pitchFamily="66" charset="0"/>
              </a:rPr>
            </a:br>
            <a:r>
              <a:rPr lang="it-IT" sz="2800">
                <a:solidFill>
                  <a:srgbClr val="FF3300"/>
                </a:solidFill>
                <a:latin typeface="Lucida Calligraphy" pitchFamily="66" charset="0"/>
              </a:rPr>
              <a:t>Cattedrale</a:t>
            </a:r>
          </a:p>
        </p:txBody>
      </p:sp>
      <p:pic>
        <p:nvPicPr>
          <p:cNvPr id="18437" name="Immagine 5" descr="Madonna di Pompei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26988"/>
            <a:ext cx="4572000" cy="68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3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43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3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43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43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4" grpId="0"/>
      <p:bldP spid="430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www.sehaisetediluce.it/SF_rosem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5786438" y="714375"/>
            <a:ext cx="33575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Dalla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miseria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lui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mi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ha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riscattata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email">
            <a:lum bright="40000" contrast="-40000"/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  <p:sp>
        <p:nvSpPr>
          <p:cNvPr id="4" name="Rettangolo 3">
            <a:hlinkClick r:id="" action="ppaction://noaction"/>
          </p:cNvPr>
          <p:cNvSpPr/>
          <p:nvPr/>
        </p:nvSpPr>
        <p:spPr>
          <a:xfrm>
            <a:off x="8429652" y="5643578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O Dio, nostro Padre, concedi a noi, che in questo sacramento abbiamo annunziato la morte e risurrezione del tuo Figlio, di essere sempre uniti alla sua passione per condividere la gioia immensa del tuo regno. </a:t>
            </a: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Per Cristo nostro Signore.  </a:t>
            </a:r>
          </a:p>
          <a:p>
            <a:pPr algn="r" eaLnBrk="0" hangingPunct="0">
              <a:defRPr/>
            </a:pPr>
            <a:r>
              <a:rPr lang="it-IT" sz="44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Fotografie\Cattedrale\Oratorio bimbi\Grest 2009\Grest 2009 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58" y="785794"/>
            <a:ext cx="8507457" cy="64325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28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 dirty="0" smtClean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e</a:t>
            </a:r>
          </a:p>
          <a:p>
            <a:pPr algn="ctr" eaLnBrk="0" hangingPunct="0">
              <a:defRPr/>
            </a:pPr>
            <a:endParaRPr lang="it-IT" sz="7200" b="1" dirty="0" smtClean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  <a:p>
            <a:pPr algn="ctr" eaLnBrk="0" hangingPunct="0">
              <a:defRPr/>
            </a:pPr>
            <a:r>
              <a:rPr lang="it-IT" sz="7200" b="1" dirty="0" smtClean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Domenica</a:t>
            </a:r>
          </a:p>
          <a:p>
            <a:pPr algn="ctr" eaLnBrk="0" hangingPunct="0"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Fotografie\Cattedrale\Oratorio bimbi\Grest 2009\Palio 2009 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CasellaDiTesto 3"/>
          <p:cNvSpPr txBox="1">
            <a:spLocks noChangeArrowheads="1"/>
          </p:cNvSpPr>
          <p:nvPr/>
        </p:nvSpPr>
        <p:spPr bwMode="auto">
          <a:xfrm>
            <a:off x="1857375" y="1428750"/>
            <a:ext cx="71437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8000" b="1">
                <a:solidFill>
                  <a:schemeClr val="accent2"/>
                </a:solidFill>
                <a:latin typeface="Arial" charset="0"/>
                <a:ea typeface="Times New Roman" pitchFamily="18" charset="0"/>
                <a:cs typeface="Arial" charset="0"/>
              </a:rPr>
              <a:t>SANTA MARIA DEL CAMMINO</a:t>
            </a:r>
            <a:endParaRPr lang="it-IT" sz="8000">
              <a:solidFill>
                <a:schemeClr val="accent2"/>
              </a:solidFill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515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429375" y="500063"/>
            <a:ext cx="2357438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Mentre trascorre la vita solo tu non sei mai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57250" y="5143500"/>
            <a:ext cx="80010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Santa Maria del cammino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sempre sarà con te.</a:t>
            </a:r>
            <a:endParaRPr lang="it-IT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Nossa Senhora com a multidão e basílica em fundo"/>
          <p:cNvPicPr>
            <a:picLocks noChangeAspect="1" noChangeArrowheads="1"/>
          </p:cNvPicPr>
          <p:nvPr/>
        </p:nvPicPr>
        <p:blipFill>
          <a:blip r:embed="rId2" cstate="print"/>
          <a:srcRect t="7059"/>
          <a:stretch>
            <a:fillRect/>
          </a:stretch>
        </p:blipFill>
        <p:spPr bwMode="auto">
          <a:xfrm>
            <a:off x="0" y="0"/>
            <a:ext cx="90900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8625" y="5457825"/>
            <a:ext cx="8143875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ea typeface="Times New Roman" pitchFamily="18" charset="0"/>
                <a:cs typeface="Arial" charset="0"/>
              </a:rPr>
              <a:t>Vieni o Madre, in mezzo a noi, vieni Maria quaggiù, 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Imagem de Nossa Senhora no and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786313" y="1857375"/>
            <a:ext cx="4143375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cammineremo insieme a te verso la libertà.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83288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000750" y="500063"/>
            <a:ext cx="3143250" cy="317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Quando qualcuno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ti dice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"Nulla mai cambierà",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57250" y="5072063"/>
            <a:ext cx="65722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lotta per un mondo nuovo, lotta per la verità.</a:t>
            </a:r>
            <a:endParaRPr lang="it-IT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15000" y="1714500"/>
            <a:ext cx="3429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grande è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il suo amore per me.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63" name="Picture 2" descr="http://www.mammadellapace.it/images/Mamma_della_P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0"/>
            <a:ext cx="500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Nossa Senhora com a multidão e basílica em fundo"/>
          <p:cNvPicPr>
            <a:picLocks noChangeAspect="1" noChangeArrowheads="1"/>
          </p:cNvPicPr>
          <p:nvPr/>
        </p:nvPicPr>
        <p:blipFill>
          <a:blip r:embed="rId2" cstate="print"/>
          <a:srcRect t="7059"/>
          <a:stretch>
            <a:fillRect/>
          </a:stretch>
        </p:blipFill>
        <p:spPr bwMode="auto">
          <a:xfrm>
            <a:off x="0" y="0"/>
            <a:ext cx="90900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8625" y="5457825"/>
            <a:ext cx="8143875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ea typeface="Times New Roman" pitchFamily="18" charset="0"/>
                <a:cs typeface="Arial" charset="0"/>
              </a:rPr>
              <a:t>Vieni o Madre, in mezzo a noi, vieni Maria quaggiù, 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Imagem de Nossa Senhora no and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786313" y="1857375"/>
            <a:ext cx="4143375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cammineremo insieme a te verso la libertà.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61088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143625" y="785813"/>
            <a:ext cx="3000375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Lungo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la strada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la gente chiusa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in se stessa va; 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28625" y="5286375"/>
            <a:ext cx="54292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offri per primo la mano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 chi è vicino a te.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Nossa Senhora com a multidão e basílica em fundo"/>
          <p:cNvPicPr>
            <a:picLocks noChangeAspect="1" noChangeArrowheads="1"/>
          </p:cNvPicPr>
          <p:nvPr/>
        </p:nvPicPr>
        <p:blipFill>
          <a:blip r:embed="rId2" cstate="print"/>
          <a:srcRect t="7059"/>
          <a:stretch>
            <a:fillRect/>
          </a:stretch>
        </p:blipFill>
        <p:spPr bwMode="auto">
          <a:xfrm>
            <a:off x="0" y="0"/>
            <a:ext cx="90900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8625" y="5457825"/>
            <a:ext cx="8143875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ea typeface="Times New Roman" pitchFamily="18" charset="0"/>
                <a:cs typeface="Arial" charset="0"/>
              </a:rPr>
              <a:t>Vieni o Madre, in mezzo a noi, vieni Maria quaggiù, 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Imagem de Nossa Senhora no and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786313" y="1857375"/>
            <a:ext cx="4143375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cammineremo insieme a te verso la libertà.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72188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072188" y="714375"/>
            <a:ext cx="3071812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Quando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ti senti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ormai stanco e sembra inutile andar,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42938" y="5143500"/>
            <a:ext cx="735806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tu vai tracciando un cammino: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un altro ti seguirà.</a:t>
            </a:r>
            <a:endParaRPr lang="it-IT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Nossa Senhora com a multidão e basílica em fundo"/>
          <p:cNvPicPr>
            <a:picLocks noChangeAspect="1" noChangeArrowheads="1"/>
          </p:cNvPicPr>
          <p:nvPr/>
        </p:nvPicPr>
        <p:blipFill>
          <a:blip r:embed="rId2" cstate="print"/>
          <a:srcRect t="7059"/>
          <a:stretch>
            <a:fillRect/>
          </a:stretch>
        </p:blipFill>
        <p:spPr bwMode="auto">
          <a:xfrm>
            <a:off x="0" y="0"/>
            <a:ext cx="90900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8625" y="5457825"/>
            <a:ext cx="8143875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ea typeface="Times New Roman" pitchFamily="18" charset="0"/>
                <a:cs typeface="Arial" charset="0"/>
              </a:rPr>
              <a:t>Vieni o Madre, in mezzo a noi, vieni Maria quaggiù, 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Imagem de Nossa Senhora no and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786313" y="1857375"/>
            <a:ext cx="4143375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cammineremo insieme a te verso la libertà.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magine 1" descr="Fatima 2006 316.jpg"/>
          <p:cNvPicPr>
            <a:picLocks noChangeAspect="1"/>
          </p:cNvPicPr>
          <p:nvPr/>
        </p:nvPicPr>
        <p:blipFill>
          <a:blip r:embed="rId2" cstate="print"/>
          <a:srcRect l="23438" r="28906"/>
          <a:stretch>
            <a:fillRect/>
          </a:stretch>
        </p:blipFill>
        <p:spPr bwMode="auto">
          <a:xfrm>
            <a:off x="2214563" y="0"/>
            <a:ext cx="4357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63233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sehaisetediluce.it/SF_rosem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9144000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4357688" y="-142875"/>
            <a:ext cx="4143375" cy="317023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Gloria,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gloria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 cielo a Dio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 pace in terra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agli uomini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 buona volontà.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929188" y="3429000"/>
            <a:ext cx="4214812" cy="317023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Ti lodiamo,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ti benediciamo, rendiamo grazie per la tua infinita bontà.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mammadellapace.it/images/Mamma_della_P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0"/>
            <a:ext cx="50165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643563" y="3357563"/>
            <a:ext cx="3500437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071688" y="5534025"/>
            <a:ext cx="5000625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abbi pietà,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pietà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di noi,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pietà di noi.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Immacolat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33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643438" y="214313"/>
            <a:ext cx="4214812" cy="3170237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Gloria,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gloria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 cielo a Dio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 pace in terra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agli uomini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 buona volontà.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625" y="3571875"/>
            <a:ext cx="4143375" cy="31702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Ti adoriamo,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ti glorifichiamo, rendiamo grazie per la tua infinita bontà.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4313" y="214313"/>
            <a:ext cx="4500562" cy="5016500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Tu che togli i peccati del mondo, accogli la nostra supplica. Tu che siedi alla destra del Padre, abbi pietà,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pietà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di noi,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pietà di noi.</a:t>
            </a:r>
          </a:p>
        </p:txBody>
      </p:sp>
      <p:pic>
        <p:nvPicPr>
          <p:cNvPr id="4" name="Picture 4" descr="C:\WINDOWS\Escritorio\IMAGENES\Arte-3-\INMACULADA.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0"/>
            <a:ext cx="4286250" cy="6842125"/>
          </a:xfrm>
          <a:prstGeom prst="rect">
            <a:avLst/>
          </a:prstGeom>
          <a:noFill/>
          <a:ln w="57150">
            <a:solidFill>
              <a:srgbClr val="C0C0C0"/>
            </a:solidFill>
            <a:miter lim="800000"/>
            <a:headEnd/>
            <a:tailEnd/>
          </a:ln>
          <a:effectLst>
            <a:outerShdw dist="107763" dir="8100000" algn="ctr" rotWithShape="0">
              <a:srgbClr val="FFCC99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WordArt 2"/>
          <p:cNvSpPr>
            <a:spLocks noChangeArrowheads="1" noChangeShapeType="1" noTextEdit="1"/>
          </p:cNvSpPr>
          <p:nvPr/>
        </p:nvSpPr>
        <p:spPr bwMode="auto">
          <a:xfrm>
            <a:off x="1071563" y="1571625"/>
            <a:ext cx="6929437" cy="39290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1139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71842" dir="2700000" algn="ctr" rotWithShape="0">
                    <a:srgbClr val="868686"/>
                  </a:outerShdw>
                </a:effectLst>
                <a:latin typeface="Arial Black"/>
              </a:rPr>
              <a:t>Voglio cantare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DSC_3909_bis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782638"/>
            <a:ext cx="9144000" cy="607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4282" y="0"/>
            <a:ext cx="871543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Calibri" pitchFamily="34" charset="0"/>
              </a:rPr>
              <a:t>Infondi nel nostro spirito la tua grazia, o Padre; tu, che nell'annunzio dell'angelo ci hai rivelato l'incarnazione del tuo Figlio, per la sua passione e la sua croce, con l'intercessione della beata Vergine Maria, guidaci alla gloria della risurrezione. Per il nostro Signore Gesù Cristo, tuo Figlio, che è Dio, e vive e regna con te, nell'unità dello Spirito Santo, per tutti i secoli dei secoli.</a:t>
            </a:r>
            <a:r>
              <a:rPr lang="it-IT" sz="4000" b="1" dirty="0">
                <a:latin typeface="Calibri" pitchFamily="34" charset="0"/>
              </a:rPr>
              <a:t> 				Amen. </a:t>
            </a:r>
            <a:endParaRPr lang="it-IT" sz="4000" dirty="0">
              <a:latin typeface="Calibri" pitchFamily="34" charset="0"/>
            </a:endParaRPr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6867" name="Picture 8" descr="Tapezze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0" y="0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Dal libro del profeta </a:t>
            </a:r>
            <a:r>
              <a:rPr kumimoji="0" lang="it-IT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Abacuc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Fino a quando, Signore, implorerò aiuto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non ascolti, a te alzerò il grido: «Violenza!» e non salvi? Perché mi fai vedere l’iniquità e resti spettatore dell’ oppressione? Ho davanti a me rapina e violenza e ci sono liti e si muovono contese. Il Signore rispose e mi disse: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0"/>
            <a:ext cx="87154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«Scrivi la visione e incidila bene sulle tavolette, perché la si legga speditamente. È una visione che attesta un termine, parla di una scadenza e non mentisce; se indugia,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attendila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perché certo verrà e non tarderà. Ecco, soccombe colui che non ha l’animo retto, mentre il giusto vivrà per la sua fede».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Parola di Dio.</a:t>
            </a:r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endParaRPr lang="it-IT" sz="40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r" eaLnBrk="0" hangingPunct="0"/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Rendiamo </a:t>
            </a:r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grazie a Dio.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786182" y="1142984"/>
            <a:ext cx="514596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Ascoltate oggi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la voce del Signore.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2643188"/>
            <a:ext cx="885828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1B0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Venite, cantiamo al Signore, acclamiamo la roccia della nostra salvezza. Accostiamoci a lui per rendergli grazie, a lui acclamiamo con canti di gioia. </a:t>
            </a:r>
            <a:endParaRPr lang="ca-ES" sz="4000" b="1" i="1" dirty="0">
              <a:solidFill>
                <a:srgbClr val="1B0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5813" y="0"/>
            <a:ext cx="77771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6000" i="1">
                <a:solidFill>
                  <a:srgbClr val="CC0000"/>
                </a:solidFill>
                <a:latin typeface="Tahoma" pitchFamily="34" charset="0"/>
              </a:rPr>
              <a:t>Salmo responsoriale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4313" y="2857500"/>
            <a:ext cx="8572529" cy="31700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951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Entrate: </a:t>
            </a:r>
            <a:r>
              <a:rPr lang="it-IT" sz="4000" b="1" i="1" dirty="0" err="1">
                <a:solidFill>
                  <a:srgbClr val="0951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prostràti</a:t>
            </a:r>
            <a:r>
              <a:rPr lang="it-IT" sz="4000" b="1" i="1" dirty="0">
                <a:solidFill>
                  <a:srgbClr val="0951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adoriamo, in ginocchio davanti al Signore che ci ha fatti. È lui il nostro Dio e noi il popolo del suo pascolo,</a:t>
            </a:r>
          </a:p>
          <a:p>
            <a:pPr>
              <a:defRPr/>
            </a:pPr>
            <a:r>
              <a:rPr lang="it-IT" sz="4000" b="1" i="1" dirty="0">
                <a:solidFill>
                  <a:srgbClr val="0951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gregge che egli conduce. </a:t>
            </a:r>
            <a:endParaRPr lang="ca-ES" sz="4000" b="1" i="1" dirty="0">
              <a:solidFill>
                <a:srgbClr val="0951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786182" y="1142984"/>
            <a:ext cx="514596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Ascoltate oggi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la voce del Signore.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  <p:bldP spid="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14282" y="2714620"/>
            <a:ext cx="8929718" cy="3785652"/>
          </a:xfrm>
          <a:prstGeom prst="rect">
            <a:avLst/>
          </a:prstGeom>
          <a:solidFill>
            <a:srgbClr val="99CC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b="1" i="1" dirty="0" smtClean="0">
                <a:solidFill>
                  <a:srgbClr val="750307"/>
                </a:solidFill>
                <a:latin typeface="Comic Sans MS" pitchFamily="66" charset="0"/>
              </a:rPr>
              <a:t>Se ascoltaste oggi la sua voce! «Non indurite il cuore come a </a:t>
            </a:r>
            <a:r>
              <a:rPr lang="it-IT" sz="4000" b="1" i="1" dirty="0" err="1" smtClean="0">
                <a:solidFill>
                  <a:srgbClr val="750307"/>
                </a:solidFill>
                <a:latin typeface="Comic Sans MS" pitchFamily="66" charset="0"/>
              </a:rPr>
              <a:t>Merìba</a:t>
            </a:r>
            <a:r>
              <a:rPr lang="it-IT" sz="4000" b="1" i="1" dirty="0" smtClean="0">
                <a:solidFill>
                  <a:srgbClr val="750307"/>
                </a:solidFill>
                <a:latin typeface="Comic Sans MS" pitchFamily="66" charset="0"/>
              </a:rPr>
              <a:t>, come nel giorno di Massa nel deserto, dove mi tentarono i vostri padri: mi misero alla prova</a:t>
            </a:r>
          </a:p>
          <a:p>
            <a:r>
              <a:rPr lang="it-IT" sz="4000" b="1" i="1" dirty="0" smtClean="0">
                <a:solidFill>
                  <a:srgbClr val="750307"/>
                </a:solidFill>
                <a:latin typeface="Comic Sans MS" pitchFamily="66" charset="0"/>
              </a:rPr>
              <a:t>pur avendo visto le mie opere».</a:t>
            </a:r>
            <a:endParaRPr lang="ca-ES" sz="4000" b="1" i="1" dirty="0">
              <a:solidFill>
                <a:srgbClr val="750307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786182" y="1142984"/>
            <a:ext cx="514596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Ascoltate oggi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la voce del Signore.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autoUpdateAnimBg="0"/>
      <p:bldP spid="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ie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3708400" cy="3095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928813" y="3106738"/>
            <a:ext cx="721518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800" b="1" i="1" dirty="0" smtClean="0">
                <a:solidFill>
                  <a:srgbClr val="FF0710"/>
                </a:solidFill>
                <a:latin typeface="Comic Sans MS" pitchFamily="66" charset="0"/>
              </a:rPr>
              <a:t>La parola del Signore rimane in eterno: e questa è la parola del Vangelo che vi è stato annunciato.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Luca.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iapositiva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5286375" y="0"/>
            <a:ext cx="30003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Voglio cantare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di gioia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al Signore,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755576" y="4919008"/>
            <a:ext cx="6984776" cy="1938992"/>
          </a:xfrm>
          <a:prstGeom prst="rect">
            <a:avLst/>
          </a:prstGeom>
          <a:solidFill>
            <a:srgbClr val="FFFF00">
              <a:alpha val="52157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0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quel tempo, gli apostoli </a:t>
            </a:r>
            <a:endParaRPr lang="it-IT" sz="4000" b="1" i="1" dirty="0" smtClean="0">
              <a:solidFill>
                <a:srgbClr val="00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it-IT" sz="4000" b="1" i="1" dirty="0" smtClean="0">
                <a:solidFill>
                  <a:srgbClr val="00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dissero </a:t>
            </a:r>
            <a:r>
              <a:rPr lang="it-IT" sz="4000" b="1" i="1" dirty="0">
                <a:solidFill>
                  <a:srgbClr val="00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 Signore: </a:t>
            </a:r>
            <a:endParaRPr lang="it-IT" sz="4000" b="1" i="1" dirty="0" smtClean="0">
              <a:solidFill>
                <a:srgbClr val="00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it-IT" sz="4000" b="1" i="1" dirty="0" smtClean="0">
                <a:solidFill>
                  <a:srgbClr val="00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</a:t>
            </a:r>
            <a:r>
              <a:rPr lang="it-IT" sz="4000" b="1" i="1" dirty="0">
                <a:solidFill>
                  <a:srgbClr val="00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Accresci in noi la fede!».</a:t>
            </a:r>
            <a:endParaRPr lang="it-IT" sz="4000" b="1" dirty="0">
              <a:solidFill>
                <a:srgbClr val="00003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857500" y="1841500"/>
            <a:ext cx="6286500" cy="707886"/>
          </a:xfrm>
          <a:prstGeom prst="rect">
            <a:avLst/>
          </a:prstGeom>
          <a:solidFill>
            <a:srgbClr val="FF0000">
              <a:alpha val="52941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rispose: </a:t>
            </a:r>
            <a:endParaRPr lang="it-IT" sz="40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\Pictures\Terrasanta 2012\Terrasanta 2012\Fede\JPEG\IMG_75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-4527"/>
            <a:ext cx="12276952" cy="818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305068"/>
            <a:ext cx="7470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«Se aveste fede quanto un granello di senape, </a:t>
            </a:r>
            <a:endParaRPr lang="it-IT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\Pictures\Terrasanta 2012\Terrasanta 2012\Fede\JPEG\IMG_7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1536174"/>
            <a:ext cx="82089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potreste dire a questo gelso: “</a:t>
            </a:r>
            <a:r>
              <a:rPr lang="it-IT" sz="4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Sràdicati</a:t>
            </a: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it-IT" sz="40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defRPr/>
            </a:pPr>
            <a:r>
              <a:rPr lang="it-IT" sz="4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</a:t>
            </a: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vai </a:t>
            </a:r>
          </a:p>
          <a:p>
            <a:pPr lvl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piantarti nel mare”, </a:t>
            </a:r>
            <a:endParaRPr lang="it-IT" sz="40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defRPr/>
            </a:pPr>
            <a:r>
              <a:rPr lang="it-IT" sz="4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ed </a:t>
            </a: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esso vi obbedirebbe.</a:t>
            </a:r>
            <a:endParaRPr lang="it-IT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037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4357688"/>
            <a:ext cx="9144000" cy="2554545"/>
          </a:xfrm>
          <a:prstGeom prst="rect">
            <a:avLst/>
          </a:prstGeom>
          <a:solidFill>
            <a:srgbClr val="FF0000">
              <a:alpha val="52941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Chi di voi, se ha un servo ad arare o a pascolare il gregge, </a:t>
            </a:r>
            <a:endParaRPr lang="it-IT" sz="40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it-IT" sz="4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gli </a:t>
            </a: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dirà, quando rientra dal campo: “Vieni subito e mettiti a tavola”?</a:t>
            </a:r>
            <a:endParaRPr lang="it-IT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0" y="2457450"/>
            <a:ext cx="9144000" cy="4401205"/>
          </a:xfrm>
          <a:prstGeom prst="rect">
            <a:avLst/>
          </a:prstGeom>
          <a:solidFill>
            <a:srgbClr val="FF0000">
              <a:alpha val="5411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 gli dirà piuttosto: “Prepara da mangiare, </a:t>
            </a:r>
            <a:r>
              <a:rPr lang="it-IT" sz="4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stríngiti</a:t>
            </a: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le vesti ai fianchi e sérvimi, finché avrò mangiato e bevuto, e dopo mangerai e berrai tu”? Avrà forse gratitudine verso quel servo, perché ha eseguito gli ordini ricevuti?</a:t>
            </a:r>
            <a:endParaRPr lang="it-IT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303713"/>
            <a:ext cx="9144000" cy="3170099"/>
          </a:xfrm>
          <a:prstGeom prst="rect">
            <a:avLst/>
          </a:prstGeom>
          <a:solidFill>
            <a:srgbClr val="FF0000">
              <a:alpha val="5294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Così anche voi, quando avrete fatto tutto quello che vi è stato ordinato, dite: “Siamo servi inutili. Abbiamo fatto quanto dovevamo fare”».</a:t>
            </a:r>
          </a:p>
          <a:p>
            <a:pPr algn="just">
              <a:defRPr/>
            </a:pPr>
            <a:endParaRPr lang="ca-ES" sz="40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localhost:1080/download/immagini/12IC_TO/27C_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23569" cy="6858000"/>
          </a:xfrm>
          <a:prstGeom prst="rect">
            <a:avLst/>
          </a:prstGeom>
          <a:noFill/>
        </p:spPr>
      </p:pic>
      <p:sp>
        <p:nvSpPr>
          <p:cNvPr id="10035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0035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magine 1" descr="Fatima 2006 316.jpg"/>
          <p:cNvPicPr>
            <a:picLocks noChangeAspect="1"/>
          </p:cNvPicPr>
          <p:nvPr/>
        </p:nvPicPr>
        <p:blipFill>
          <a:blip r:embed="rId2" cstate="print"/>
          <a:srcRect l="23438" r="28906"/>
          <a:stretch>
            <a:fillRect/>
          </a:stretch>
        </p:blipFill>
        <p:spPr bwMode="auto">
          <a:xfrm>
            <a:off x="2214563" y="0"/>
            <a:ext cx="4357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857750" y="2500313"/>
            <a:ext cx="42862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esulta il mio spirito in lui.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6195" name="Picture 2" descr="immacolata_q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9163" cy="68580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FF99FF"/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8" descr="Diapositiva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571604" y="214290"/>
            <a:ext cx="8215370" cy="25853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  <a:cs typeface="+mn-cs"/>
              </a:rPr>
              <a:t>Madre </a:t>
            </a:r>
          </a:p>
          <a:p>
            <a:pPr algn="ctr"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  <a:cs typeface="+mn-cs"/>
              </a:rPr>
              <a:t>della </a:t>
            </a:r>
          </a:p>
          <a:p>
            <a:pPr algn="ctr"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  <a:cs typeface="+mn-cs"/>
              </a:rPr>
              <a:t>Speranza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madonna di fatima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0"/>
            <a:ext cx="442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42875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cs typeface="+mn-cs"/>
              </a:rPr>
              <a:t>Madre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della speranza,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veglia sul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nostro cammino,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guida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i nostri passi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verso il Figlio Tuo, Maria!</a:t>
            </a:r>
            <a:endParaRPr lang="it-IT" sz="48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6" descr="http://www.medicinese.altervista.org/wallpapers/wallpaper_red_sky_fondo_schermo_sacri_sacred_Maria_Vergine_santissima_immacolata_Mary_immaculate_conception_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714875" y="855663"/>
            <a:ext cx="4429125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cs typeface="+mn-cs"/>
              </a:rPr>
              <a:t>Regina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della pace,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proteggi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il nostro mondo,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prega per questa umanità, Maria,Madre della speranza.</a:t>
            </a:r>
            <a:endParaRPr lang="it-IT" sz="48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29063" y="0"/>
            <a:ext cx="4786312" cy="71104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5400" b="1" dirty="0">
                <a:cs typeface="+mn-cs"/>
              </a:rPr>
              <a:t>Docile serva del Padre, piena di Spirito Santo, </a:t>
            </a:r>
            <a:br>
              <a:rPr lang="it-IT" sz="5400" b="1" dirty="0">
                <a:cs typeface="+mn-cs"/>
              </a:rPr>
            </a:br>
            <a:r>
              <a:rPr lang="it-IT" sz="5400" b="1" dirty="0">
                <a:cs typeface="+mn-cs"/>
              </a:rPr>
              <a:t>umile Vergine Madre</a:t>
            </a:r>
            <a:br>
              <a:rPr lang="it-IT" sz="5400" b="1" dirty="0">
                <a:cs typeface="+mn-cs"/>
              </a:rPr>
            </a:br>
            <a:r>
              <a:rPr lang="it-IT" sz="5400" b="1" dirty="0">
                <a:cs typeface="+mn-cs"/>
              </a:rPr>
              <a:t>del Figlio di Dio!</a:t>
            </a:r>
            <a:r>
              <a:rPr lang="it-IT" dirty="0">
                <a:cs typeface="+mn-cs"/>
              </a:rPr>
              <a:t/>
            </a:r>
            <a:br>
              <a:rPr lang="it-IT" dirty="0">
                <a:cs typeface="+mn-cs"/>
              </a:rPr>
            </a:br>
            <a:endParaRPr lang="it-IT" dirty="0">
              <a:cs typeface="+mn-cs"/>
            </a:endParaRPr>
          </a:p>
        </p:txBody>
      </p:sp>
      <p:pic>
        <p:nvPicPr>
          <p:cNvPr id="128003" name="Picture 4" descr="http://www.unitalsipiemonte.it/public/sedi/TORINO/incoronat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2897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357813" y="0"/>
            <a:ext cx="3786187" cy="6740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cs typeface="+mn-cs"/>
              </a:rPr>
              <a:t>Tu sei la piena di grazia scelta fra tutte le donne, Madre di Misericordia,Porta del Cielo.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www.sehaisetediluce.it/SF_rosem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5786438" y="714375"/>
            <a:ext cx="33575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Dalla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miseria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lui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mi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ha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riscattata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2" descr="madonna di fatima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0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cs typeface="+mn-cs"/>
              </a:rPr>
              <a:t>Madre della speranza,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veglia sul nostro cammino,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guida i nostri passi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verso il Figlio Tuo, Maria!</a:t>
            </a:r>
            <a:endParaRPr lang="it-IT" sz="48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1" descr="M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500563" y="428625"/>
            <a:ext cx="4643437" cy="60023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cs typeface="+mn-cs"/>
              </a:rPr>
              <a:t>Regina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della pace,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proteggi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il nostro mondo,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prega per questa umanità, Maria,Madre della speranza.</a:t>
            </a:r>
            <a:endParaRPr lang="it-IT" sz="48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magine 2" descr="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14813" y="0"/>
            <a:ext cx="4929187" cy="5262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cs typeface="+mn-cs"/>
              </a:rPr>
              <a:t>Noi che crediamo alla vita, </a:t>
            </a:r>
            <a:br>
              <a:rPr lang="it-IT" sz="4800" b="1" dirty="0">
                <a:cs typeface="+mn-cs"/>
              </a:rPr>
            </a:br>
            <a:r>
              <a:rPr lang="it-IT" sz="4800" b="1" dirty="0">
                <a:cs typeface="+mn-cs"/>
              </a:rPr>
              <a:t>noi che crediamo all'amore,</a:t>
            </a:r>
            <a:br>
              <a:rPr lang="it-IT" sz="4800" b="1" dirty="0">
                <a:cs typeface="+mn-cs"/>
              </a:rPr>
            </a:br>
            <a:r>
              <a:rPr lang="it-IT" sz="4800" b="1" dirty="0">
                <a:cs typeface="+mn-cs"/>
              </a:rPr>
              <a:t>sotto il Tuo sguardo mettiamo</a:t>
            </a:r>
            <a:br>
              <a:rPr lang="it-IT" sz="4800" b="1" dirty="0">
                <a:cs typeface="+mn-cs"/>
              </a:rPr>
            </a:br>
            <a:r>
              <a:rPr lang="it-IT" sz="4800" b="1" dirty="0">
                <a:cs typeface="+mn-cs"/>
              </a:rPr>
              <a:t>il nostro domani</a:t>
            </a:r>
            <a:r>
              <a:rPr lang="it-IT" dirty="0"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Immagine 2" descr="lrg-1631-sfondo-desktop-3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3441700"/>
            <a:ext cx="8786812" cy="3416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5400" b="1" dirty="0">
                <a:cs typeface="+mn-cs"/>
              </a:rPr>
              <a:t>Quando la strada è più dura </a:t>
            </a:r>
            <a:br>
              <a:rPr lang="it-IT" sz="5400" b="1" dirty="0">
                <a:cs typeface="+mn-cs"/>
              </a:rPr>
            </a:br>
            <a:r>
              <a:rPr lang="it-IT" sz="5400" b="1" dirty="0">
                <a:cs typeface="+mn-cs"/>
              </a:rPr>
              <a:t>quando più buia è la notte, </a:t>
            </a:r>
            <a:br>
              <a:rPr lang="it-IT" sz="5400" b="1" dirty="0">
                <a:cs typeface="+mn-cs"/>
              </a:rPr>
            </a:br>
            <a:r>
              <a:rPr lang="it-IT" sz="5400" b="1" dirty="0">
                <a:cs typeface="+mn-cs"/>
              </a:rPr>
              <a:t>stella del giorno, risplendi</a:t>
            </a:r>
            <a:br>
              <a:rPr lang="it-IT" sz="5400" b="1" dirty="0">
                <a:cs typeface="+mn-cs"/>
              </a:rPr>
            </a:br>
            <a:r>
              <a:rPr lang="it-IT" sz="5400" b="1" dirty="0">
                <a:cs typeface="+mn-cs"/>
              </a:rPr>
              <a:t>sul nostro sentiero.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magine 2" descr="madonna di fatima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0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cs typeface="+mn-cs"/>
              </a:rPr>
              <a:t>Madre della speranza,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veglia sul nostro cammino,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guida i nostri passi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verso il Figlio Tuo, Maria!</a:t>
            </a:r>
            <a:endParaRPr lang="it-IT" sz="48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upload.wikimedia.org/wikipedia/commons/c/cc/VirgendeLourd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0"/>
            <a:ext cx="421481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cs typeface="+mn-cs"/>
              </a:rPr>
              <a:t>Regina della pace,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proteggi il nostro mondo,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prega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per questa umanità, Maria,Madre della speranza.</a:t>
            </a:r>
            <a:endParaRPr lang="it-IT" sz="48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xmlns="" val="89585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196-1-zoom-1-pallonci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205950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15000" y="1714500"/>
            <a:ext cx="3429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grande è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il suo amore per me.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8243" name="Picture 2" descr="http://www.mammadellapace.it/images/Mamma_della_P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0"/>
            <a:ext cx="500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xmlns="" val="58929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52125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xmlns="" val="245782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abbraccio-di-gioia.jp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297934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http://img522.imageshack.us/img522/2163/dio1s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8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50" y="336550"/>
            <a:ext cx="8572500" cy="61849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Padre nostro, che sei nei cieli,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sia santificato il tuo nome,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venga il tuo regno,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sia fatta la tua volontà,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come in cielo così in terra.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Dacci oggi il nostro pane quotidiano,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e rimetti a noi i nostri debiti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come noi li rimettiamo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ai nostri debitori,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e non ci indurre in tentazione,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5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572000" y="1143000"/>
            <a:ext cx="4572000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Egli è potente;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ha fatto in me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cose grandi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santo è il suo nome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sempre.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Ha messo in opera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tutta la sua potenza;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abbatte il cuore dei superbi.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9267" name="Picture 5" descr="gau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456882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0771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5643563" y="857250"/>
            <a:ext cx="307181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Arial" charset="0"/>
            </a:endParaRPr>
          </a:p>
        </p:txBody>
      </p:sp>
      <p:pic>
        <p:nvPicPr>
          <p:cNvPr id="88067" name="Picture 4" descr="C:\Users\Fede\Desktop\gesu-risor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6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6055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7820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1446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4829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8922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70003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8232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 </a:t>
            </a:r>
            <a:endParaRPr lang="it-IT" sz="18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587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0740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iapositiva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5286375" y="0"/>
            <a:ext cx="30003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Voglio cantare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di gioia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al Signore,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4457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8712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36815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72037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8374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14617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06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73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5950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205523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857750" y="2500313"/>
            <a:ext cx="42862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esulta il mio spirito in lui.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1315" name="Picture 2" descr="immacolata_q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9163" cy="68580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409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074" y="-6013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55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5753" y="2367171"/>
            <a:ext cx="8072494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  <a:t>Pane del cielo</a:t>
            </a:r>
            <a:br>
              <a:rPr lang="it-IT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</a:br>
            <a:endParaRPr lang="it-IT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email">
            <a:lum bright="40000" contrast="-40000"/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C:\Users\Fede\Desktop\images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612845"/>
            <a:ext cx="8143932" cy="5632311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fredda la terra: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per nutrirci di Te,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Pane di Vita;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ed 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email">
            <a:lum bright="40000" contrast="-40000"/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C:\Users\Fede\Desktop\cielo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l'eternità.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email">
            <a:lum bright="40000" contrast="-40000"/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Fede\Desktop\alberoib6.jpg"/>
          <p:cNvPicPr>
            <a:picLocks noChangeAspect="1" noChangeArrowheads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Dio in mezzo a noi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2010</Words>
  <Application>Microsoft Office PowerPoint</Application>
  <PresentationFormat>Presentazione su schermo (4:3)</PresentationFormat>
  <Paragraphs>391</Paragraphs>
  <Slides>118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14</vt:i4>
      </vt:variant>
      <vt:variant>
        <vt:lpstr>Titoli diapositive</vt:lpstr>
      </vt:variant>
      <vt:variant>
        <vt:i4>118</vt:i4>
      </vt:variant>
    </vt:vector>
  </HeadingPairs>
  <TitlesOfParts>
    <vt:vector size="132" baseType="lpstr">
      <vt:lpstr>Struttura predefinita</vt:lpstr>
      <vt:lpstr>1_En blanco</vt:lpstr>
      <vt:lpstr>1_Equinozio</vt:lpstr>
      <vt:lpstr>1_Struttura predefinita</vt:lpstr>
      <vt:lpstr>4_Struttura predefinita</vt:lpstr>
      <vt:lpstr>2_En blanco</vt:lpstr>
      <vt:lpstr>4_Tema di Office</vt:lpstr>
      <vt:lpstr>3_Tema di Office</vt:lpstr>
      <vt:lpstr>9_Tema di Office</vt:lpstr>
      <vt:lpstr>10_Tema di Office</vt:lpstr>
      <vt:lpstr>13_Tema di Office</vt:lpstr>
      <vt:lpstr>5_En blanco</vt:lpstr>
      <vt:lpstr>15_Tema di Office</vt:lpstr>
      <vt:lpstr>18_Tema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Antonio</dc:creator>
  <cp:lastModifiedBy>Oreste</cp:lastModifiedBy>
  <cp:revision>138</cp:revision>
  <dcterms:created xsi:type="dcterms:W3CDTF">2003-12-05T23:07:42Z</dcterms:created>
  <dcterms:modified xsi:type="dcterms:W3CDTF">2019-09-09T17:26:07Z</dcterms:modified>
</cp:coreProperties>
</file>